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2024-05-02T22:02:08Z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